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FC0D4F2-F51F-4ABF-A8EF-B1BAECD132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389D75B-4B41-4CC9-80D2-19CD506DEF6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mariah</a:t>
            </a:r>
            <a:r>
              <a:rPr lang="en-US" dirty="0" smtClean="0"/>
              <a:t> carpenter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India Partition Web </a:t>
            </a:r>
            <a:r>
              <a:rPr lang="en-US" dirty="0" err="1" smtClean="0"/>
              <a:t>questh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316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Hindus and Muslims target each other with violence trying to get on place to another</a:t>
            </a:r>
          </a:p>
          <a:p>
            <a:r>
              <a:rPr lang="en-US" dirty="0" smtClean="0"/>
              <a:t>Fifteen million refugees participated and about a million of them were killed</a:t>
            </a:r>
          </a:p>
          <a:p>
            <a:r>
              <a:rPr lang="en-US" dirty="0" smtClean="0"/>
              <a:t>When they people are stuck at refugee camps the people look to blame one another for their situations </a:t>
            </a:r>
          </a:p>
          <a:p>
            <a:r>
              <a:rPr lang="en-US" dirty="0" smtClean="0"/>
              <a:t>Hindus were killing Muslims ( kind of like the Holocaust) </a:t>
            </a:r>
          </a:p>
        </p:txBody>
      </p:sp>
    </p:spTree>
    <p:extLst>
      <p:ext uri="{BB962C8B-B14F-4D97-AF65-F5344CB8AC3E}">
        <p14:creationId xmlns:p14="http://schemas.microsoft.com/office/powerpoint/2010/main" val="252855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government was horrible </a:t>
            </a:r>
          </a:p>
          <a:p>
            <a:r>
              <a:rPr lang="en-US" dirty="0" smtClean="0"/>
              <a:t>Migration made everything worse (over 15 million people were migrating) </a:t>
            </a:r>
          </a:p>
          <a:p>
            <a:r>
              <a:rPr lang="en-US" dirty="0"/>
              <a:t>India and Pakistan won independence in August 1947, following a nationalist struggle lasting nearly three decades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Religion played a big part of the Partition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371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Hindus went into Muslim villages and knocked down all the villages. This hurt the economy because they had no where to live.</a:t>
            </a:r>
          </a:p>
          <a:p>
            <a:r>
              <a:rPr lang="en-US" dirty="0" smtClean="0"/>
              <a:t>Hindus and Muslims were also killing each other so this hurt the population.</a:t>
            </a:r>
          </a:p>
          <a:p>
            <a:r>
              <a:rPr lang="en-US" dirty="0" smtClean="0"/>
              <a:t>Since they were killing each other the “goods” were not selling well and this hurt the economy also.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266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of the Partition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b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375285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7551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36</TotalTime>
  <Words>175</Words>
  <Application>Microsoft Office PowerPoint</Application>
  <PresentationFormat>On-screen Show (4:3)</PresentationFormat>
  <Paragraphs>18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Civic</vt:lpstr>
      <vt:lpstr>India Partition Web questh</vt:lpstr>
      <vt:lpstr>Social </vt:lpstr>
      <vt:lpstr>Political</vt:lpstr>
      <vt:lpstr>Economic:</vt:lpstr>
      <vt:lpstr>Pictures of the Partition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 Partition Web questh</dc:title>
  <dc:creator>Mariah Carpenter (STUDENT)</dc:creator>
  <cp:lastModifiedBy>Mariah Carpenter (STUDENT)</cp:lastModifiedBy>
  <cp:revision>4</cp:revision>
  <dcterms:created xsi:type="dcterms:W3CDTF">2013-05-03T16:43:17Z</dcterms:created>
  <dcterms:modified xsi:type="dcterms:W3CDTF">2013-05-03T17:20:03Z</dcterms:modified>
</cp:coreProperties>
</file>